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jLcJeEIwwjSN7JLNENftrwL88VT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6787499-4FE1-49CF-BFA5-F7E385413E56}">
  <a:tblStyle styleId="{46787499-4FE1-49CF-BFA5-F7E385413E56}"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font" Target="fonts/font1.fntdata"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33"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notesMaster" Target="notesMasters/notesMaster1.xml" /><Relationship Id="rId29" Type="http://customschemas.google.com/relationships/presentationmetadata" Target="metadata"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font" Target="fonts/font4.fntdata" /><Relationship Id="rId32" Type="http://schemas.openxmlformats.org/officeDocument/2006/relationships/theme" Target="theme/theme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font" Target="fonts/font3.fntdata"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font" Target="fonts/font2.fntdata" /><Relationship Id="rId30" Type="http://schemas.openxmlformats.org/officeDocument/2006/relationships/presProps" Target="presProps.xml" /></Relationships>
</file>

<file path=ppt/media/image1.jpg>
</file>

<file path=ppt/media/image10.png>
</file>

<file path=ppt/media/image11.jpg>
</file>

<file path=ppt/media/image12.pn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 name="Google Shape;6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6" name="Google Shape;13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 name="Google Shape;147;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3" name="Google Shape;163;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8" name="Google Shape;168;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4" name="Google Shape;174;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0" name="Google Shape;180;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 name="Google Shape;7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 name="Google Shape;12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0"/>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0"/>
          <p:cNvSpPr/>
          <p:nvPr/>
        </p:nvSpPr>
        <p:spPr>
          <a:xfrm flipH="1">
            <a:off x="8246400" y="4245875"/>
            <a:ext cx="897600" cy="897600"/>
          </a:xfrm>
          <a:prstGeom prst="round1Rect">
            <a:avLst>
              <a:gd name="adj" fmla="val 16667"/>
            </a:avLst>
          </a:prstGeom>
          <a:solidFill>
            <a:schemeClr val="lt1">
              <a:alpha val="67843"/>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20"/>
          <p:cNvSpPr txBox="1">
            <a:spLocks noGrp="1"/>
          </p:cNvSpPr>
          <p:nvPr>
            <p:ph type="ctrTitle"/>
          </p:nvPr>
        </p:nvSpPr>
        <p:spPr>
          <a:xfrm>
            <a:off x="390525" y="1819275"/>
            <a:ext cx="8222100" cy="933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13" name="Google Shape;13;p20"/>
          <p:cNvSpPr txBox="1">
            <a:spLocks noGrp="1"/>
          </p:cNvSpPr>
          <p:nvPr>
            <p:ph type="subTitle" idx="1"/>
          </p:nvPr>
        </p:nvSpPr>
        <p:spPr>
          <a:xfrm>
            <a:off x="390525" y="2789130"/>
            <a:ext cx="8222100" cy="43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800"/>
              <a:buNone/>
              <a:defRPr>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0"/>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29"/>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29"/>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29"/>
          <p:cNvSpPr txBox="1">
            <a:spLocks noGrp="1"/>
          </p:cNvSpPr>
          <p:nvPr>
            <p:ph type="body" idx="1"/>
          </p:nvPr>
        </p:nvSpPr>
        <p:spPr>
          <a:xfrm>
            <a:off x="57150" y="4696825"/>
            <a:ext cx="8382000" cy="4467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8" name="Google Shape;58;p29"/>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9"/>
        <p:cNvGrpSpPr/>
        <p:nvPr/>
      </p:nvGrpSpPr>
      <p:grpSpPr>
        <a:xfrm>
          <a:off x="0" y="0"/>
          <a:ext cx="0" cy="0"/>
          <a:chOff x="0" y="0"/>
          <a:chExt cx="0" cy="0"/>
        </a:xfrm>
      </p:grpSpPr>
      <p:sp>
        <p:nvSpPr>
          <p:cNvPr id="60" name="Google Shape;60;p30"/>
          <p:cNvSpPr txBox="1">
            <a:spLocks noGrp="1"/>
          </p:cNvSpPr>
          <p:nvPr>
            <p:ph type="title" hasCustomPrompt="1"/>
          </p:nvPr>
        </p:nvSpPr>
        <p:spPr>
          <a:xfrm>
            <a:off x="475500" y="1258525"/>
            <a:ext cx="82221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12000"/>
              <a:buNone/>
              <a:defRPr sz="12000">
                <a:solidFill>
                  <a:schemeClr val="dk2"/>
                </a:solidFill>
              </a:defRPr>
            </a:lvl1pPr>
            <a:lvl2pPr lvl="1" algn="ctr">
              <a:lnSpc>
                <a:spcPct val="100000"/>
              </a:lnSpc>
              <a:spcBef>
                <a:spcPts val="0"/>
              </a:spcBef>
              <a:spcAft>
                <a:spcPts val="0"/>
              </a:spcAft>
              <a:buClr>
                <a:schemeClr val="dk2"/>
              </a:buClr>
              <a:buSzPts val="12000"/>
              <a:buNone/>
              <a:defRPr sz="12000">
                <a:solidFill>
                  <a:schemeClr val="dk2"/>
                </a:solidFill>
              </a:defRPr>
            </a:lvl2pPr>
            <a:lvl3pPr lvl="2" algn="ctr">
              <a:lnSpc>
                <a:spcPct val="100000"/>
              </a:lnSpc>
              <a:spcBef>
                <a:spcPts val="0"/>
              </a:spcBef>
              <a:spcAft>
                <a:spcPts val="0"/>
              </a:spcAft>
              <a:buClr>
                <a:schemeClr val="dk2"/>
              </a:buClr>
              <a:buSzPts val="12000"/>
              <a:buNone/>
              <a:defRPr sz="12000">
                <a:solidFill>
                  <a:schemeClr val="dk2"/>
                </a:solidFill>
              </a:defRPr>
            </a:lvl3pPr>
            <a:lvl4pPr lvl="3" algn="ctr">
              <a:lnSpc>
                <a:spcPct val="100000"/>
              </a:lnSpc>
              <a:spcBef>
                <a:spcPts val="0"/>
              </a:spcBef>
              <a:spcAft>
                <a:spcPts val="0"/>
              </a:spcAft>
              <a:buClr>
                <a:schemeClr val="dk2"/>
              </a:buClr>
              <a:buSzPts val="12000"/>
              <a:buNone/>
              <a:defRPr sz="12000">
                <a:solidFill>
                  <a:schemeClr val="dk2"/>
                </a:solidFill>
              </a:defRPr>
            </a:lvl4pPr>
            <a:lvl5pPr lvl="4" algn="ctr">
              <a:lnSpc>
                <a:spcPct val="100000"/>
              </a:lnSpc>
              <a:spcBef>
                <a:spcPts val="0"/>
              </a:spcBef>
              <a:spcAft>
                <a:spcPts val="0"/>
              </a:spcAft>
              <a:buClr>
                <a:schemeClr val="dk2"/>
              </a:buClr>
              <a:buSzPts val="12000"/>
              <a:buNone/>
              <a:defRPr sz="12000">
                <a:solidFill>
                  <a:schemeClr val="dk2"/>
                </a:solidFill>
              </a:defRPr>
            </a:lvl5pPr>
            <a:lvl6pPr lvl="5" algn="ctr">
              <a:lnSpc>
                <a:spcPct val="100000"/>
              </a:lnSpc>
              <a:spcBef>
                <a:spcPts val="0"/>
              </a:spcBef>
              <a:spcAft>
                <a:spcPts val="0"/>
              </a:spcAft>
              <a:buClr>
                <a:schemeClr val="dk2"/>
              </a:buClr>
              <a:buSzPts val="12000"/>
              <a:buNone/>
              <a:defRPr sz="12000">
                <a:solidFill>
                  <a:schemeClr val="dk2"/>
                </a:solidFill>
              </a:defRPr>
            </a:lvl6pPr>
            <a:lvl7pPr lvl="6" algn="ctr">
              <a:lnSpc>
                <a:spcPct val="100000"/>
              </a:lnSpc>
              <a:spcBef>
                <a:spcPts val="0"/>
              </a:spcBef>
              <a:spcAft>
                <a:spcPts val="0"/>
              </a:spcAft>
              <a:buClr>
                <a:schemeClr val="dk2"/>
              </a:buClr>
              <a:buSzPts val="12000"/>
              <a:buNone/>
              <a:defRPr sz="12000">
                <a:solidFill>
                  <a:schemeClr val="dk2"/>
                </a:solidFill>
              </a:defRPr>
            </a:lvl7pPr>
            <a:lvl8pPr lvl="7" algn="ctr">
              <a:lnSpc>
                <a:spcPct val="100000"/>
              </a:lnSpc>
              <a:spcBef>
                <a:spcPts val="0"/>
              </a:spcBef>
              <a:spcAft>
                <a:spcPts val="0"/>
              </a:spcAft>
              <a:buClr>
                <a:schemeClr val="dk2"/>
              </a:buClr>
              <a:buSzPts val="12000"/>
              <a:buNone/>
              <a:defRPr sz="12000">
                <a:solidFill>
                  <a:schemeClr val="dk2"/>
                </a:solidFill>
              </a:defRPr>
            </a:lvl8pPr>
            <a:lvl9pPr lvl="8" algn="ctr">
              <a:lnSpc>
                <a:spcPct val="100000"/>
              </a:lnSpc>
              <a:spcBef>
                <a:spcPts val="0"/>
              </a:spcBef>
              <a:spcAft>
                <a:spcPts val="0"/>
              </a:spcAft>
              <a:buClr>
                <a:schemeClr val="dk2"/>
              </a:buClr>
              <a:buSzPts val="12000"/>
              <a:buNone/>
              <a:defRPr sz="12000">
                <a:solidFill>
                  <a:schemeClr val="dk2"/>
                </a:solidFill>
              </a:defRPr>
            </a:lvl9pPr>
          </a:lstStyle>
          <a:p>
            <a:r>
              <a:t>xx%</a:t>
            </a:r>
          </a:p>
        </p:txBody>
      </p:sp>
      <p:sp>
        <p:nvSpPr>
          <p:cNvPr id="61" name="Google Shape;61;p30"/>
          <p:cNvSpPr txBox="1">
            <a:spLocks noGrp="1"/>
          </p:cNvSpPr>
          <p:nvPr>
            <p:ph type="body" idx="1"/>
          </p:nvPr>
        </p:nvSpPr>
        <p:spPr>
          <a:xfrm>
            <a:off x="475500" y="3304625"/>
            <a:ext cx="82221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62" name="Google Shape;62;p30"/>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
        <p:cNvGrpSpPr/>
        <p:nvPr/>
      </p:nvGrpSpPr>
      <p:grpSpPr>
        <a:xfrm>
          <a:off x="0" y="0"/>
          <a:ext cx="0" cy="0"/>
          <a:chOff x="0" y="0"/>
          <a:chExt cx="0" cy="0"/>
        </a:xfrm>
      </p:grpSpPr>
      <p:sp>
        <p:nvSpPr>
          <p:cNvPr id="16" name="Google Shape;16;p21"/>
          <p:cNvSpPr txBox="1">
            <a:spLocks noGrp="1"/>
          </p:cNvSpPr>
          <p:nvPr>
            <p:ph type="title"/>
          </p:nvPr>
        </p:nvSpPr>
        <p:spPr>
          <a:xfrm>
            <a:off x="490250" y="488250"/>
            <a:ext cx="62271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6000"/>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a:endParaRPr/>
          </a:p>
        </p:txBody>
      </p:sp>
      <p:sp>
        <p:nvSpPr>
          <p:cNvPr id="17" name="Google Shape;17;p2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22"/>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2"/>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2"/>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a:endParaRPr/>
          </a:p>
        </p:txBody>
      </p:sp>
      <p:sp>
        <p:nvSpPr>
          <p:cNvPr id="22" name="Google Shape;22;p22"/>
          <p:cNvSpPr txBox="1">
            <a:spLocks noGrp="1"/>
          </p:cNvSpPr>
          <p:nvPr>
            <p:ph type="body" idx="1"/>
          </p:nvPr>
        </p:nvSpPr>
        <p:spPr>
          <a:xfrm>
            <a:off x="471900" y="1919075"/>
            <a:ext cx="3999900" cy="27102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2"/>
          <p:cNvSpPr txBox="1">
            <a:spLocks noGrp="1"/>
          </p:cNvSpPr>
          <p:nvPr>
            <p:ph type="body" idx="2"/>
          </p:nvPr>
        </p:nvSpPr>
        <p:spPr>
          <a:xfrm>
            <a:off x="4694250" y="1919075"/>
            <a:ext cx="3999900" cy="27102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2"/>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
        <p:cNvGrpSpPr/>
        <p:nvPr/>
      </p:nvGrpSpPr>
      <p:grpSpPr>
        <a:xfrm>
          <a:off x="0" y="0"/>
          <a:ext cx="0" cy="0"/>
          <a:chOff x="0" y="0"/>
          <a:chExt cx="0" cy="0"/>
        </a:xfrm>
      </p:grpSpPr>
      <p:sp>
        <p:nvSpPr>
          <p:cNvPr id="26" name="Google Shape;26;p23"/>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23"/>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3"/>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chemeClr val="dk2"/>
              </a:buClr>
              <a:buSzPts val="4200"/>
              <a:buNone/>
              <a:defRPr sz="4200">
                <a:solidFill>
                  <a:schemeClr val="dk2"/>
                </a:solidFill>
              </a:defRPr>
            </a:lvl1pPr>
            <a:lvl2pPr lvl="1" algn="ctr">
              <a:lnSpc>
                <a:spcPct val="100000"/>
              </a:lnSpc>
              <a:spcBef>
                <a:spcPts val="0"/>
              </a:spcBef>
              <a:spcAft>
                <a:spcPts val="0"/>
              </a:spcAft>
              <a:buClr>
                <a:schemeClr val="dk2"/>
              </a:buClr>
              <a:buSzPts val="4200"/>
              <a:buNone/>
              <a:defRPr sz="4200">
                <a:solidFill>
                  <a:schemeClr val="dk2"/>
                </a:solidFill>
              </a:defRPr>
            </a:lvl2pPr>
            <a:lvl3pPr lvl="2" algn="ctr">
              <a:lnSpc>
                <a:spcPct val="100000"/>
              </a:lnSpc>
              <a:spcBef>
                <a:spcPts val="0"/>
              </a:spcBef>
              <a:spcAft>
                <a:spcPts val="0"/>
              </a:spcAft>
              <a:buClr>
                <a:schemeClr val="dk2"/>
              </a:buClr>
              <a:buSzPts val="4200"/>
              <a:buNone/>
              <a:defRPr sz="4200">
                <a:solidFill>
                  <a:schemeClr val="dk2"/>
                </a:solidFill>
              </a:defRPr>
            </a:lvl3pPr>
            <a:lvl4pPr lvl="3" algn="ctr">
              <a:lnSpc>
                <a:spcPct val="100000"/>
              </a:lnSpc>
              <a:spcBef>
                <a:spcPts val="0"/>
              </a:spcBef>
              <a:spcAft>
                <a:spcPts val="0"/>
              </a:spcAft>
              <a:buClr>
                <a:schemeClr val="dk2"/>
              </a:buClr>
              <a:buSzPts val="4200"/>
              <a:buNone/>
              <a:defRPr sz="4200">
                <a:solidFill>
                  <a:schemeClr val="dk2"/>
                </a:solidFill>
              </a:defRPr>
            </a:lvl4pPr>
            <a:lvl5pPr lvl="4" algn="ctr">
              <a:lnSpc>
                <a:spcPct val="100000"/>
              </a:lnSpc>
              <a:spcBef>
                <a:spcPts val="0"/>
              </a:spcBef>
              <a:spcAft>
                <a:spcPts val="0"/>
              </a:spcAft>
              <a:buClr>
                <a:schemeClr val="dk2"/>
              </a:buClr>
              <a:buSzPts val="4200"/>
              <a:buNone/>
              <a:defRPr sz="4200">
                <a:solidFill>
                  <a:schemeClr val="dk2"/>
                </a:solidFill>
              </a:defRPr>
            </a:lvl5pPr>
            <a:lvl6pPr lvl="5" algn="ctr">
              <a:lnSpc>
                <a:spcPct val="100000"/>
              </a:lnSpc>
              <a:spcBef>
                <a:spcPts val="0"/>
              </a:spcBef>
              <a:spcAft>
                <a:spcPts val="0"/>
              </a:spcAft>
              <a:buClr>
                <a:schemeClr val="dk2"/>
              </a:buClr>
              <a:buSzPts val="4200"/>
              <a:buNone/>
              <a:defRPr sz="4200">
                <a:solidFill>
                  <a:schemeClr val="dk2"/>
                </a:solidFill>
              </a:defRPr>
            </a:lvl6pPr>
            <a:lvl7pPr lvl="6" algn="ctr">
              <a:lnSpc>
                <a:spcPct val="100000"/>
              </a:lnSpc>
              <a:spcBef>
                <a:spcPts val="0"/>
              </a:spcBef>
              <a:spcAft>
                <a:spcPts val="0"/>
              </a:spcAft>
              <a:buClr>
                <a:schemeClr val="dk2"/>
              </a:buClr>
              <a:buSzPts val="4200"/>
              <a:buNone/>
              <a:defRPr sz="4200">
                <a:solidFill>
                  <a:schemeClr val="dk2"/>
                </a:solidFill>
              </a:defRPr>
            </a:lvl7pPr>
            <a:lvl8pPr lvl="7" algn="ctr">
              <a:lnSpc>
                <a:spcPct val="100000"/>
              </a:lnSpc>
              <a:spcBef>
                <a:spcPts val="0"/>
              </a:spcBef>
              <a:spcAft>
                <a:spcPts val="0"/>
              </a:spcAft>
              <a:buClr>
                <a:schemeClr val="dk2"/>
              </a:buClr>
              <a:buSzPts val="4200"/>
              <a:buNone/>
              <a:defRPr sz="4200">
                <a:solidFill>
                  <a:schemeClr val="dk2"/>
                </a:solidFill>
              </a:defRPr>
            </a:lvl8pPr>
            <a:lvl9pPr lvl="8" algn="ctr">
              <a:lnSpc>
                <a:spcPct val="100000"/>
              </a:lnSpc>
              <a:spcBef>
                <a:spcPts val="0"/>
              </a:spcBef>
              <a:spcAft>
                <a:spcPts val="0"/>
              </a:spcAft>
              <a:buClr>
                <a:schemeClr val="dk2"/>
              </a:buClr>
              <a:buSzPts val="4200"/>
              <a:buNone/>
              <a:defRPr sz="4200">
                <a:solidFill>
                  <a:schemeClr val="dk2"/>
                </a:solidFill>
              </a:defRPr>
            </a:lvl9pPr>
          </a:lstStyle>
          <a:p>
            <a:endParaRPr/>
          </a:p>
        </p:txBody>
      </p:sp>
      <p:sp>
        <p:nvSpPr>
          <p:cNvPr id="29" name="Google Shape;29;p23"/>
          <p:cNvSpPr txBox="1">
            <a:spLocks noGrp="1"/>
          </p:cNvSpPr>
          <p:nvPr>
            <p:ph type="subTitle" idx="1"/>
          </p:nvPr>
        </p:nvSpPr>
        <p:spPr>
          <a:xfrm>
            <a:off x="265500" y="2779467"/>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0" name="Google Shape;30;p23"/>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Clr>
                <a:schemeClr val="lt1"/>
              </a:buClr>
              <a:buSzPts val="1800"/>
              <a:buChar char="●"/>
              <a:defRPr>
                <a:solidFill>
                  <a:schemeClr val="lt1"/>
                </a:solidFill>
              </a:defRPr>
            </a:lvl1pPr>
            <a:lvl2pPr marL="914400" lvl="1" indent="-317500" algn="l">
              <a:lnSpc>
                <a:spcPct val="115000"/>
              </a:lnSpc>
              <a:spcBef>
                <a:spcPts val="1600"/>
              </a:spcBef>
              <a:spcAft>
                <a:spcPts val="0"/>
              </a:spcAft>
              <a:buClr>
                <a:schemeClr val="lt1"/>
              </a:buClr>
              <a:buSzPts val="1400"/>
              <a:buChar char="○"/>
              <a:defRPr>
                <a:solidFill>
                  <a:schemeClr val="lt1"/>
                </a:solidFill>
              </a:defRPr>
            </a:lvl2pPr>
            <a:lvl3pPr marL="1371600" lvl="2" indent="-317500" algn="l">
              <a:lnSpc>
                <a:spcPct val="115000"/>
              </a:lnSpc>
              <a:spcBef>
                <a:spcPts val="1600"/>
              </a:spcBef>
              <a:spcAft>
                <a:spcPts val="0"/>
              </a:spcAft>
              <a:buClr>
                <a:schemeClr val="lt1"/>
              </a:buClr>
              <a:buSzPts val="1400"/>
              <a:buChar char="■"/>
              <a:defRPr>
                <a:solidFill>
                  <a:schemeClr val="lt1"/>
                </a:solidFill>
              </a:defRPr>
            </a:lvl3pPr>
            <a:lvl4pPr marL="1828800" lvl="3" indent="-317500" algn="l">
              <a:lnSpc>
                <a:spcPct val="115000"/>
              </a:lnSpc>
              <a:spcBef>
                <a:spcPts val="1600"/>
              </a:spcBef>
              <a:spcAft>
                <a:spcPts val="0"/>
              </a:spcAft>
              <a:buClr>
                <a:schemeClr val="lt1"/>
              </a:buClr>
              <a:buSzPts val="1400"/>
              <a:buChar char="●"/>
              <a:defRPr>
                <a:solidFill>
                  <a:schemeClr val="lt1"/>
                </a:solidFill>
              </a:defRPr>
            </a:lvl4pPr>
            <a:lvl5pPr marL="2286000" lvl="4" indent="-317500" algn="l">
              <a:lnSpc>
                <a:spcPct val="115000"/>
              </a:lnSpc>
              <a:spcBef>
                <a:spcPts val="1600"/>
              </a:spcBef>
              <a:spcAft>
                <a:spcPts val="0"/>
              </a:spcAft>
              <a:buClr>
                <a:schemeClr val="lt1"/>
              </a:buClr>
              <a:buSzPts val="1400"/>
              <a:buChar char="○"/>
              <a:defRPr>
                <a:solidFill>
                  <a:schemeClr val="lt1"/>
                </a:solidFill>
              </a:defRPr>
            </a:lvl5pPr>
            <a:lvl6pPr marL="2743200" lvl="5" indent="-317500" algn="l">
              <a:lnSpc>
                <a:spcPct val="115000"/>
              </a:lnSpc>
              <a:spcBef>
                <a:spcPts val="1600"/>
              </a:spcBef>
              <a:spcAft>
                <a:spcPts val="0"/>
              </a:spcAft>
              <a:buClr>
                <a:schemeClr val="lt1"/>
              </a:buClr>
              <a:buSzPts val="1400"/>
              <a:buChar char="■"/>
              <a:defRPr>
                <a:solidFill>
                  <a:schemeClr val="lt1"/>
                </a:solidFill>
              </a:defRPr>
            </a:lvl6pPr>
            <a:lvl7pPr marL="3200400" lvl="6" indent="-317500" algn="l">
              <a:lnSpc>
                <a:spcPct val="115000"/>
              </a:lnSpc>
              <a:spcBef>
                <a:spcPts val="1600"/>
              </a:spcBef>
              <a:spcAft>
                <a:spcPts val="0"/>
              </a:spcAft>
              <a:buClr>
                <a:schemeClr val="lt1"/>
              </a:buClr>
              <a:buSzPts val="1400"/>
              <a:buChar char="●"/>
              <a:defRPr>
                <a:solidFill>
                  <a:schemeClr val="lt1"/>
                </a:solidFill>
              </a:defRPr>
            </a:lvl7pPr>
            <a:lvl8pPr marL="3657600" lvl="7" indent="-317500" algn="l">
              <a:lnSpc>
                <a:spcPct val="115000"/>
              </a:lnSpc>
              <a:spcBef>
                <a:spcPts val="1600"/>
              </a:spcBef>
              <a:spcAft>
                <a:spcPts val="0"/>
              </a:spcAft>
              <a:buClr>
                <a:schemeClr val="lt1"/>
              </a:buClr>
              <a:buSzPts val="1400"/>
              <a:buChar char="○"/>
              <a:defRPr>
                <a:solidFill>
                  <a:schemeClr val="lt1"/>
                </a:solidFill>
              </a:defRPr>
            </a:lvl8pPr>
            <a:lvl9pPr marL="4114800" lvl="8" indent="-317500" algn="l">
              <a:lnSpc>
                <a:spcPct val="115000"/>
              </a:lnSpc>
              <a:spcBef>
                <a:spcPts val="1600"/>
              </a:spcBef>
              <a:spcAft>
                <a:spcPts val="1600"/>
              </a:spcAft>
              <a:buClr>
                <a:schemeClr val="lt1"/>
              </a:buClr>
              <a:buSzPts val="1400"/>
              <a:buChar char="■"/>
              <a:defRPr>
                <a:solidFill>
                  <a:schemeClr val="lt1"/>
                </a:solidFill>
              </a:defRPr>
            </a:lvl9pPr>
          </a:lstStyle>
          <a:p>
            <a:endParaRPr/>
          </a:p>
        </p:txBody>
      </p:sp>
      <p:sp>
        <p:nvSpPr>
          <p:cNvPr id="31" name="Google Shape;31;p23"/>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sp>
        <p:nvSpPr>
          <p:cNvPr id="33" name="Google Shape;33;p24"/>
          <p:cNvSpPr txBox="1">
            <a:spLocks noGrp="1"/>
          </p:cNvSpPr>
          <p:nvPr>
            <p:ph type="title"/>
          </p:nvPr>
        </p:nvSpPr>
        <p:spPr>
          <a:xfrm>
            <a:off x="460950" y="2065350"/>
            <a:ext cx="8222100" cy="1012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a:endParaRPr/>
          </a:p>
        </p:txBody>
      </p:sp>
      <p:sp>
        <p:nvSpPr>
          <p:cNvPr id="34" name="Google Shape;34;p24"/>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25"/>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5"/>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5"/>
          <p:cNvSpPr txBox="1">
            <a:spLocks noGrp="1"/>
          </p:cNvSpPr>
          <p:nvPr>
            <p:ph type="title"/>
          </p:nvPr>
        </p:nvSpPr>
        <p:spPr>
          <a:xfrm>
            <a:off x="226078" y="357800"/>
            <a:ext cx="2808000" cy="953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9" name="Google Shape;39;p25"/>
          <p:cNvSpPr txBox="1">
            <a:spLocks noGrp="1"/>
          </p:cNvSpPr>
          <p:nvPr>
            <p:ph type="body" idx="1"/>
          </p:nvPr>
        </p:nvSpPr>
        <p:spPr>
          <a:xfrm>
            <a:off x="226075" y="1465800"/>
            <a:ext cx="2808000" cy="31635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Clr>
                <a:schemeClr val="lt1"/>
              </a:buClr>
              <a:buSzPts val="1200"/>
              <a:buChar char="●"/>
              <a:defRPr sz="1200">
                <a:solidFill>
                  <a:schemeClr val="lt1"/>
                </a:solidFill>
              </a:defRPr>
            </a:lvl1pPr>
            <a:lvl2pPr marL="914400" lvl="1" indent="-304800" algn="l">
              <a:lnSpc>
                <a:spcPct val="115000"/>
              </a:lnSpc>
              <a:spcBef>
                <a:spcPts val="1600"/>
              </a:spcBef>
              <a:spcAft>
                <a:spcPts val="0"/>
              </a:spcAft>
              <a:buClr>
                <a:schemeClr val="lt1"/>
              </a:buClr>
              <a:buSzPts val="1200"/>
              <a:buChar char="○"/>
              <a:defRPr sz="1200">
                <a:solidFill>
                  <a:schemeClr val="lt1"/>
                </a:solidFill>
              </a:defRPr>
            </a:lvl2pPr>
            <a:lvl3pPr marL="1371600" lvl="2" indent="-304800" algn="l">
              <a:lnSpc>
                <a:spcPct val="115000"/>
              </a:lnSpc>
              <a:spcBef>
                <a:spcPts val="1600"/>
              </a:spcBef>
              <a:spcAft>
                <a:spcPts val="0"/>
              </a:spcAft>
              <a:buClr>
                <a:schemeClr val="lt1"/>
              </a:buClr>
              <a:buSzPts val="1200"/>
              <a:buChar char="■"/>
              <a:defRPr sz="1200">
                <a:solidFill>
                  <a:schemeClr val="lt1"/>
                </a:solidFill>
              </a:defRPr>
            </a:lvl3pPr>
            <a:lvl4pPr marL="1828800" lvl="3" indent="-304800" algn="l">
              <a:lnSpc>
                <a:spcPct val="115000"/>
              </a:lnSpc>
              <a:spcBef>
                <a:spcPts val="1600"/>
              </a:spcBef>
              <a:spcAft>
                <a:spcPts val="0"/>
              </a:spcAft>
              <a:buClr>
                <a:schemeClr val="lt1"/>
              </a:buClr>
              <a:buSzPts val="1200"/>
              <a:buChar char="●"/>
              <a:defRPr sz="1200">
                <a:solidFill>
                  <a:schemeClr val="lt1"/>
                </a:solidFill>
              </a:defRPr>
            </a:lvl4pPr>
            <a:lvl5pPr marL="2286000" lvl="4" indent="-304800" algn="l">
              <a:lnSpc>
                <a:spcPct val="115000"/>
              </a:lnSpc>
              <a:spcBef>
                <a:spcPts val="1600"/>
              </a:spcBef>
              <a:spcAft>
                <a:spcPts val="0"/>
              </a:spcAft>
              <a:buClr>
                <a:schemeClr val="lt1"/>
              </a:buClr>
              <a:buSzPts val="1200"/>
              <a:buChar char="○"/>
              <a:defRPr sz="1200">
                <a:solidFill>
                  <a:schemeClr val="lt1"/>
                </a:solidFill>
              </a:defRPr>
            </a:lvl5pPr>
            <a:lvl6pPr marL="2743200" lvl="5" indent="-304800" algn="l">
              <a:lnSpc>
                <a:spcPct val="115000"/>
              </a:lnSpc>
              <a:spcBef>
                <a:spcPts val="1600"/>
              </a:spcBef>
              <a:spcAft>
                <a:spcPts val="0"/>
              </a:spcAft>
              <a:buClr>
                <a:schemeClr val="lt1"/>
              </a:buClr>
              <a:buSzPts val="1200"/>
              <a:buChar char="■"/>
              <a:defRPr sz="1200">
                <a:solidFill>
                  <a:schemeClr val="lt1"/>
                </a:solidFill>
              </a:defRPr>
            </a:lvl6pPr>
            <a:lvl7pPr marL="3200400" lvl="6" indent="-304800" algn="l">
              <a:lnSpc>
                <a:spcPct val="115000"/>
              </a:lnSpc>
              <a:spcBef>
                <a:spcPts val="1600"/>
              </a:spcBef>
              <a:spcAft>
                <a:spcPts val="0"/>
              </a:spcAft>
              <a:buClr>
                <a:schemeClr val="lt1"/>
              </a:buClr>
              <a:buSzPts val="1200"/>
              <a:buChar char="●"/>
              <a:defRPr sz="1200">
                <a:solidFill>
                  <a:schemeClr val="lt1"/>
                </a:solidFill>
              </a:defRPr>
            </a:lvl7pPr>
            <a:lvl8pPr marL="3657600" lvl="7" indent="-304800" algn="l">
              <a:lnSpc>
                <a:spcPct val="115000"/>
              </a:lnSpc>
              <a:spcBef>
                <a:spcPts val="1600"/>
              </a:spcBef>
              <a:spcAft>
                <a:spcPts val="0"/>
              </a:spcAft>
              <a:buClr>
                <a:schemeClr val="lt1"/>
              </a:buClr>
              <a:buSzPts val="1200"/>
              <a:buChar char="○"/>
              <a:defRPr sz="1200">
                <a:solidFill>
                  <a:schemeClr val="lt1"/>
                </a:solidFill>
              </a:defRPr>
            </a:lvl8pPr>
            <a:lvl9pPr marL="4114800" lvl="8" indent="-304800" algn="l">
              <a:lnSpc>
                <a:spcPct val="115000"/>
              </a:lnSpc>
              <a:spcBef>
                <a:spcPts val="1600"/>
              </a:spcBef>
              <a:spcAft>
                <a:spcPts val="1600"/>
              </a:spcAft>
              <a:buClr>
                <a:schemeClr val="lt1"/>
              </a:buClr>
              <a:buSzPts val="1200"/>
              <a:buChar char="■"/>
              <a:defRPr sz="1200">
                <a:solidFill>
                  <a:schemeClr val="lt1"/>
                </a:solidFill>
              </a:defRPr>
            </a:lvl9pPr>
          </a:lstStyle>
          <a:p>
            <a:endParaRPr/>
          </a:p>
        </p:txBody>
      </p:sp>
      <p:sp>
        <p:nvSpPr>
          <p:cNvPr id="40" name="Google Shape;40;p25"/>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41"/>
        <p:cNvGrpSpPr/>
        <p:nvPr/>
      </p:nvGrpSpPr>
      <p:grpSpPr>
        <a:xfrm>
          <a:off x="0" y="0"/>
          <a:ext cx="0" cy="0"/>
          <a:chOff x="0" y="0"/>
          <a:chExt cx="0" cy="0"/>
        </a:xfrm>
      </p:grpSpPr>
      <p:sp>
        <p:nvSpPr>
          <p:cNvPr id="42" name="Google Shape;42;p2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3"/>
        <p:cNvGrpSpPr/>
        <p:nvPr/>
      </p:nvGrpSpPr>
      <p:grpSpPr>
        <a:xfrm>
          <a:off x="0" y="0"/>
          <a:ext cx="0" cy="0"/>
          <a:chOff x="0" y="0"/>
          <a:chExt cx="0" cy="0"/>
        </a:xfrm>
      </p:grpSpPr>
      <p:sp>
        <p:nvSpPr>
          <p:cNvPr id="44" name="Google Shape;44;p27"/>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7"/>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27"/>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a:endParaRPr/>
          </a:p>
        </p:txBody>
      </p:sp>
      <p:sp>
        <p:nvSpPr>
          <p:cNvPr id="47" name="Google Shape;47;p27"/>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8" name="Google Shape;48;p27"/>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8"/>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28"/>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28"/>
          <p:cNvSpPr txBox="1">
            <a:spLocks noGrp="1"/>
          </p:cNvSpPr>
          <p:nvPr>
            <p:ph type="title"/>
          </p:nvPr>
        </p:nvSpPr>
        <p:spPr>
          <a:xfrm>
            <a:off x="98250" y="16350"/>
            <a:ext cx="8826600" cy="602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53" name="Google Shape;53;p28"/>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9"/>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1pPr>
            <a:lvl2pPr marR="0" lvl="1"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2pPr>
            <a:lvl3pPr marR="0" lvl="2"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3pPr>
            <a:lvl4pPr marR="0" lvl="3"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4pPr>
            <a:lvl5pPr marR="0" lvl="4"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5pPr>
            <a:lvl6pPr marR="0" lvl="5"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6pPr>
            <a:lvl7pPr marR="0" lvl="6"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7pPr>
            <a:lvl8pPr marR="0" lvl="7"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8pPr>
            <a:lvl9pPr marR="0" lvl="8"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9pPr>
          </a:lstStyle>
          <a:p>
            <a:endParaRPr/>
          </a:p>
        </p:txBody>
      </p:sp>
      <p:sp>
        <p:nvSpPr>
          <p:cNvPr id="7" name="Google Shape;7;p19"/>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lt2"/>
              </a:buClr>
              <a:buSzPts val="1800"/>
              <a:buFont typeface="Roboto"/>
              <a:buChar char="●"/>
              <a:defRPr sz="1800" b="0" i="0" u="none" strike="noStrike" cap="none">
                <a:solidFill>
                  <a:schemeClr val="lt2"/>
                </a:solidFill>
                <a:latin typeface="Roboto"/>
                <a:ea typeface="Roboto"/>
                <a:cs typeface="Roboto"/>
                <a:sym typeface="Roboto"/>
              </a:defRPr>
            </a:lvl1pPr>
            <a:lvl2pPr marL="914400" marR="0" lvl="1"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lt2"/>
              </a:buClr>
              <a:buSzPts val="1400"/>
              <a:buFont typeface="Roboto"/>
              <a:buChar char="■"/>
              <a:defRPr sz="1400" b="0" i="0" u="none" strike="noStrike" cap="none">
                <a:solidFill>
                  <a:schemeClr val="lt2"/>
                </a:solidFill>
                <a:latin typeface="Roboto"/>
                <a:ea typeface="Roboto"/>
                <a:cs typeface="Roboto"/>
                <a:sym typeface="Roboto"/>
              </a:defRPr>
            </a:lvl9pPr>
          </a:lstStyle>
          <a:p>
            <a:endParaRPr/>
          </a:p>
        </p:txBody>
      </p:sp>
      <p:sp>
        <p:nvSpPr>
          <p:cNvPr id="8" name="Google Shape;8;p19"/>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 /><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image" Target="../media/image14.jpg" /><Relationship Id="rId2" Type="http://schemas.openxmlformats.org/officeDocument/2006/relationships/notesSlide" Target="../notesSlides/notesSlide10.xml" /><Relationship Id="rId1" Type="http://schemas.openxmlformats.org/officeDocument/2006/relationships/slideLayout" Target="../slideLayouts/slideLayout6.xml" /><Relationship Id="rId4" Type="http://schemas.openxmlformats.org/officeDocument/2006/relationships/image" Target="../media/image15.jpg" /></Relationships>
</file>

<file path=ppt/slides/_rels/slide11.xml.rels><?xml version="1.0" encoding="UTF-8" standalone="yes"?>
<Relationships xmlns="http://schemas.openxmlformats.org/package/2006/relationships"><Relationship Id="rId3" Type="http://schemas.openxmlformats.org/officeDocument/2006/relationships/image" Target="../media/image16.jpg" /><Relationship Id="rId2" Type="http://schemas.openxmlformats.org/officeDocument/2006/relationships/notesSlide" Target="../notesSlides/notesSlide11.xml" /><Relationship Id="rId1" Type="http://schemas.openxmlformats.org/officeDocument/2006/relationships/slideLayout" Target="../slideLayouts/slideLayout6.xml" /></Relationships>
</file>

<file path=ppt/slides/_rels/slide12.xml.rels><?xml version="1.0" encoding="UTF-8" standalone="yes"?>
<Relationships xmlns="http://schemas.openxmlformats.org/package/2006/relationships"><Relationship Id="rId3" Type="http://schemas.openxmlformats.org/officeDocument/2006/relationships/image" Target="../media/image17.jpg" /><Relationship Id="rId2" Type="http://schemas.openxmlformats.org/officeDocument/2006/relationships/notesSlide" Target="../notesSlides/notesSlide12.xml" /><Relationship Id="rId1" Type="http://schemas.openxmlformats.org/officeDocument/2006/relationships/slideLayout" Target="../slideLayouts/slideLayout6.xml" /></Relationships>
</file>

<file path=ppt/slides/_rels/slide13.xml.rels><?xml version="1.0" encoding="UTF-8" standalone="yes"?>
<Relationships xmlns="http://schemas.openxmlformats.org/package/2006/relationships"><Relationship Id="rId3" Type="http://schemas.openxmlformats.org/officeDocument/2006/relationships/image" Target="../media/image18.jpg" /><Relationship Id="rId2" Type="http://schemas.openxmlformats.org/officeDocument/2006/relationships/notesSlide" Target="../notesSlides/notesSlide13.xml" /><Relationship Id="rId1" Type="http://schemas.openxmlformats.org/officeDocument/2006/relationships/slideLayout" Target="../slideLayouts/slideLayout6.xml" /><Relationship Id="rId4" Type="http://schemas.openxmlformats.org/officeDocument/2006/relationships/image" Target="../media/image19.jpg" /></Relationships>
</file>

<file path=ppt/slides/_rels/slide14.xml.rels><?xml version="1.0" encoding="UTF-8" standalone="yes"?>
<Relationships xmlns="http://schemas.openxmlformats.org/package/2006/relationships"><Relationship Id="rId3" Type="http://schemas.openxmlformats.org/officeDocument/2006/relationships/image" Target="../media/image20.jpg" /><Relationship Id="rId2" Type="http://schemas.openxmlformats.org/officeDocument/2006/relationships/notesSlide" Target="../notesSlides/notesSlide14.xml" /><Relationship Id="rId1" Type="http://schemas.openxmlformats.org/officeDocument/2006/relationships/slideLayout" Target="../slideLayouts/slideLayout6.xml" /></Relationships>
</file>

<file path=ppt/slides/_rels/slide15.xml.rels><?xml version="1.0" encoding="UTF-8" standalone="yes"?>
<Relationships xmlns="http://schemas.openxmlformats.org/package/2006/relationships"><Relationship Id="rId3" Type="http://schemas.openxmlformats.org/officeDocument/2006/relationships/image" Target="../media/image21.jpg" /><Relationship Id="rId2" Type="http://schemas.openxmlformats.org/officeDocument/2006/relationships/notesSlide" Target="../notesSlides/notesSlide15.xml" /><Relationship Id="rId1" Type="http://schemas.openxmlformats.org/officeDocument/2006/relationships/slideLayout" Target="../slideLayouts/slideLayout7.xml" /></Relationships>
</file>

<file path=ppt/slides/_rels/slide16.xml.rels><?xml version="1.0" encoding="UTF-8" standalone="yes"?>
<Relationships xmlns="http://schemas.openxmlformats.org/package/2006/relationships"><Relationship Id="rId3" Type="http://schemas.openxmlformats.org/officeDocument/2006/relationships/image" Target="../media/image22.jpg" /><Relationship Id="rId2" Type="http://schemas.openxmlformats.org/officeDocument/2006/relationships/notesSlide" Target="../notesSlides/notesSlide16.xml" /><Relationship Id="rId1" Type="http://schemas.openxmlformats.org/officeDocument/2006/relationships/slideLayout" Target="../slideLayouts/slideLayout2.xml" /><Relationship Id="rId4" Type="http://schemas.openxmlformats.org/officeDocument/2006/relationships/image" Target="../media/image23.jpg" /></Relationships>
</file>

<file path=ppt/slides/_rels/slide17.xml.rels><?xml version="1.0" encoding="UTF-8" standalone="yes"?>
<Relationships xmlns="http://schemas.openxmlformats.org/package/2006/relationships"><Relationship Id="rId3" Type="http://schemas.openxmlformats.org/officeDocument/2006/relationships/image" Target="../media/image24.jpg" /><Relationship Id="rId2" Type="http://schemas.openxmlformats.org/officeDocument/2006/relationships/notesSlide" Target="../notesSlides/notesSlide17.xml" /><Relationship Id="rId1" Type="http://schemas.openxmlformats.org/officeDocument/2006/relationships/slideLayout" Target="../slideLayouts/slideLayout6.xml" /><Relationship Id="rId4" Type="http://schemas.openxmlformats.org/officeDocument/2006/relationships/image" Target="../media/image1.jpg" /></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 /><Relationship Id="rId1" Type="http://schemas.openxmlformats.org/officeDocument/2006/relationships/slideLayout" Target="../slideLayouts/slideLayout5.xml" /></Relationships>
</file>

<file path=ppt/slides/_rels/slide2.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3" Type="http://schemas.openxmlformats.org/officeDocument/2006/relationships/image" Target="../media/image3.jpg" /><Relationship Id="rId2" Type="http://schemas.openxmlformats.org/officeDocument/2006/relationships/notesSlide" Target="../notesSlides/notesSlide3.xml" /><Relationship Id="rId1" Type="http://schemas.openxmlformats.org/officeDocument/2006/relationships/slideLayout" Target="../slideLayouts/slideLayout3.xml" /></Relationships>
</file>

<file path=ppt/slides/_rels/slide4.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4.xml" /><Relationship Id="rId1" Type="http://schemas.openxmlformats.org/officeDocument/2006/relationships/slideLayout" Target="../slideLayouts/slideLayout4.xml" /><Relationship Id="rId4" Type="http://schemas.openxmlformats.org/officeDocument/2006/relationships/image" Target="../media/image5.jpg" /></Relationships>
</file>

<file path=ppt/slides/_rels/slide5.xml.rels><?xml version="1.0" encoding="UTF-8" standalone="yes"?>
<Relationships xmlns="http://schemas.openxmlformats.org/package/2006/relationships"><Relationship Id="rId3" Type="http://schemas.openxmlformats.org/officeDocument/2006/relationships/image" Target="../media/image6.jpg" /><Relationship Id="rId2" Type="http://schemas.openxmlformats.org/officeDocument/2006/relationships/notesSlide" Target="../notesSlides/notesSlide5.xml" /><Relationship Id="rId1" Type="http://schemas.openxmlformats.org/officeDocument/2006/relationships/slideLayout" Target="../slideLayouts/slideLayout5.xml" /></Relationships>
</file>

<file path=ppt/slides/_rels/slide6.xml.rels><?xml version="1.0" encoding="UTF-8" standalone="yes"?>
<Relationships xmlns="http://schemas.openxmlformats.org/package/2006/relationships"><Relationship Id="rId3" Type="http://schemas.openxmlformats.org/officeDocument/2006/relationships/image" Target="../media/image7.jpg" /><Relationship Id="rId2" Type="http://schemas.openxmlformats.org/officeDocument/2006/relationships/notesSlide" Target="../notesSlides/notesSlide6.xml" /><Relationship Id="rId1" Type="http://schemas.openxmlformats.org/officeDocument/2006/relationships/slideLayout" Target="../slideLayouts/slideLayout4.xml" /><Relationship Id="rId4" Type="http://schemas.openxmlformats.org/officeDocument/2006/relationships/image" Target="../media/image8.jpg" /></Relationships>
</file>

<file path=ppt/slides/_rels/slide7.xml.rels><?xml version="1.0" encoding="UTF-8" standalone="yes"?>
<Relationships xmlns="http://schemas.openxmlformats.org/package/2006/relationships"><Relationship Id="rId3" Type="http://schemas.openxmlformats.org/officeDocument/2006/relationships/image" Target="../media/image9.jpg" /><Relationship Id="rId2" Type="http://schemas.openxmlformats.org/officeDocument/2006/relationships/notesSlide" Target="../notesSlides/notesSlide7.xml" /><Relationship Id="rId1" Type="http://schemas.openxmlformats.org/officeDocument/2006/relationships/slideLayout" Target="../slideLayouts/slideLayout6.xml" /></Relationships>
</file>

<file path=ppt/slides/_rels/slide8.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8.xml" /><Relationship Id="rId1" Type="http://schemas.openxmlformats.org/officeDocument/2006/relationships/slideLayout" Target="../slideLayouts/slideLayout2.xml" /><Relationship Id="rId4" Type="http://schemas.openxmlformats.org/officeDocument/2006/relationships/image" Target="../media/image11.jpg" /></Relationships>
</file>

<file path=ppt/slides/_rels/slide9.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notesSlide" Target="../notesSlides/notesSlide9.xml" /><Relationship Id="rId1" Type="http://schemas.openxmlformats.org/officeDocument/2006/relationships/slideLayout" Target="../slideLayouts/slideLayout2.xml" /><Relationship Id="rId4" Type="http://schemas.openxmlformats.org/officeDocument/2006/relationships/image" Target="../media/image13.jp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
          <p:cNvSpPr txBox="1">
            <a:spLocks noGrp="1"/>
          </p:cNvSpPr>
          <p:nvPr>
            <p:ph type="ctrTitle"/>
          </p:nvPr>
        </p:nvSpPr>
        <p:spPr>
          <a:xfrm>
            <a:off x="390525" y="1819275"/>
            <a:ext cx="8222100" cy="933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4800"/>
              <a:buNone/>
            </a:pPr>
            <a:r>
              <a:rPr lang="en"/>
              <a:t>B.Atchayalakshmi</a:t>
            </a:r>
            <a:endParaRPr/>
          </a:p>
        </p:txBody>
      </p:sp>
      <p:sp>
        <p:nvSpPr>
          <p:cNvPr id="68" name="Google Shape;68;p1"/>
          <p:cNvSpPr txBox="1">
            <a:spLocks noGrp="1"/>
          </p:cNvSpPr>
          <p:nvPr>
            <p:ph type="subTitle" idx="1"/>
          </p:nvPr>
        </p:nvSpPr>
        <p:spPr>
          <a:xfrm>
            <a:off x="390525" y="2789130"/>
            <a:ext cx="8222100" cy="432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
              <a:t>6E10A345F7BB1649182459BD9D88EBSS</a:t>
            </a:r>
            <a:endParaRPr/>
          </a:p>
        </p:txBody>
      </p:sp>
      <p:pic>
        <p:nvPicPr>
          <p:cNvPr id="69" name="Google Shape;69;p1"/>
          <p:cNvPicPr preferRelativeResize="0"/>
          <p:nvPr/>
        </p:nvPicPr>
        <p:blipFill rotWithShape="1">
          <a:blip r:embed="rId3">
            <a:alphaModFix/>
          </a:blip>
          <a:srcRect/>
          <a:stretch/>
        </p:blipFill>
        <p:spPr>
          <a:xfrm>
            <a:off x="5061449" y="2571738"/>
            <a:ext cx="4082549" cy="259125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10"/>
          <p:cNvPicPr preferRelativeResize="0"/>
          <p:nvPr/>
        </p:nvPicPr>
        <p:blipFill rotWithShape="1">
          <a:blip r:embed="rId3">
            <a:alphaModFix/>
          </a:blip>
          <a:srcRect/>
          <a:stretch/>
        </p:blipFill>
        <p:spPr>
          <a:xfrm>
            <a:off x="152400" y="152400"/>
            <a:ext cx="2977663" cy="4838702"/>
          </a:xfrm>
          <a:prstGeom prst="rect">
            <a:avLst/>
          </a:prstGeom>
          <a:noFill/>
          <a:ln>
            <a:noFill/>
          </a:ln>
        </p:spPr>
      </p:pic>
      <p:pic>
        <p:nvPicPr>
          <p:cNvPr id="139" name="Google Shape;139;p10"/>
          <p:cNvPicPr preferRelativeResize="0"/>
          <p:nvPr/>
        </p:nvPicPr>
        <p:blipFill rotWithShape="1">
          <a:blip r:embed="rId4">
            <a:alphaModFix/>
          </a:blip>
          <a:srcRect/>
          <a:stretch/>
        </p:blipFill>
        <p:spPr>
          <a:xfrm>
            <a:off x="3282463" y="152400"/>
            <a:ext cx="4398818" cy="4838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11"/>
          <p:cNvPicPr preferRelativeResize="0"/>
          <p:nvPr/>
        </p:nvPicPr>
        <p:blipFill rotWithShape="1">
          <a:blip r:embed="rId3">
            <a:alphaModFix/>
          </a:blip>
          <a:srcRect/>
          <a:stretch/>
        </p:blipFill>
        <p:spPr>
          <a:xfrm>
            <a:off x="3338878" y="443205"/>
            <a:ext cx="5805122" cy="425709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12"/>
          <p:cNvPicPr preferRelativeResize="0"/>
          <p:nvPr/>
        </p:nvPicPr>
        <p:blipFill rotWithShape="1">
          <a:blip r:embed="rId3">
            <a:alphaModFix/>
          </a:blip>
          <a:srcRect/>
          <a:stretch/>
        </p:blipFill>
        <p:spPr>
          <a:xfrm>
            <a:off x="3782447" y="0"/>
            <a:ext cx="4046299" cy="48386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13"/>
          <p:cNvPicPr preferRelativeResize="0"/>
          <p:nvPr/>
        </p:nvPicPr>
        <p:blipFill rotWithShape="1">
          <a:blip r:embed="rId3">
            <a:alphaModFix/>
          </a:blip>
          <a:srcRect/>
          <a:stretch/>
        </p:blipFill>
        <p:spPr>
          <a:xfrm>
            <a:off x="152400" y="152400"/>
            <a:ext cx="3972479" cy="4838701"/>
          </a:xfrm>
          <a:prstGeom prst="rect">
            <a:avLst/>
          </a:prstGeom>
          <a:noFill/>
          <a:ln>
            <a:noFill/>
          </a:ln>
        </p:spPr>
      </p:pic>
      <p:pic>
        <p:nvPicPr>
          <p:cNvPr id="155" name="Google Shape;155;p13"/>
          <p:cNvPicPr preferRelativeResize="0"/>
          <p:nvPr/>
        </p:nvPicPr>
        <p:blipFill rotWithShape="1">
          <a:blip r:embed="rId4">
            <a:alphaModFix/>
          </a:blip>
          <a:srcRect/>
          <a:stretch/>
        </p:blipFill>
        <p:spPr>
          <a:xfrm>
            <a:off x="4277279" y="152400"/>
            <a:ext cx="4714321" cy="333931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14"/>
          <p:cNvPicPr preferRelativeResize="0"/>
          <p:nvPr/>
        </p:nvPicPr>
        <p:blipFill rotWithShape="1">
          <a:blip r:embed="rId3">
            <a:alphaModFix/>
          </a:blip>
          <a:srcRect/>
          <a:stretch/>
        </p:blipFill>
        <p:spPr>
          <a:xfrm>
            <a:off x="3186478" y="152400"/>
            <a:ext cx="5805122" cy="47085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65" name="Google Shape;165;p15"/>
          <p:cNvPicPr preferRelativeResize="0"/>
          <p:nvPr/>
        </p:nvPicPr>
        <p:blipFill rotWithShape="1">
          <a:blip r:embed="rId3">
            <a:alphaModFix/>
          </a:blip>
          <a:srcRect/>
          <a:stretch/>
        </p:blipFill>
        <p:spPr>
          <a:xfrm>
            <a:off x="1609533" y="304800"/>
            <a:ext cx="5924939" cy="48387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pic>
        <p:nvPicPr>
          <p:cNvPr id="170" name="Google Shape;170;p16"/>
          <p:cNvPicPr preferRelativeResize="0"/>
          <p:nvPr/>
        </p:nvPicPr>
        <p:blipFill rotWithShape="1">
          <a:blip r:embed="rId3">
            <a:alphaModFix/>
          </a:blip>
          <a:srcRect/>
          <a:stretch/>
        </p:blipFill>
        <p:spPr>
          <a:xfrm>
            <a:off x="490249" y="38100"/>
            <a:ext cx="3827050" cy="4991100"/>
          </a:xfrm>
          <a:prstGeom prst="rect">
            <a:avLst/>
          </a:prstGeom>
          <a:noFill/>
          <a:ln>
            <a:noFill/>
          </a:ln>
        </p:spPr>
      </p:pic>
      <p:pic>
        <p:nvPicPr>
          <p:cNvPr id="171" name="Google Shape;171;p16"/>
          <p:cNvPicPr preferRelativeResize="0"/>
          <p:nvPr/>
        </p:nvPicPr>
        <p:blipFill rotWithShape="1">
          <a:blip r:embed="rId4">
            <a:alphaModFix/>
          </a:blip>
          <a:srcRect/>
          <a:stretch/>
        </p:blipFill>
        <p:spPr>
          <a:xfrm>
            <a:off x="4469700" y="152400"/>
            <a:ext cx="4055720"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Google Shape;176;p17"/>
          <p:cNvPicPr preferRelativeResize="0"/>
          <p:nvPr/>
        </p:nvPicPr>
        <p:blipFill rotWithShape="1">
          <a:blip r:embed="rId3">
            <a:alphaModFix/>
          </a:blip>
          <a:srcRect/>
          <a:stretch/>
        </p:blipFill>
        <p:spPr>
          <a:xfrm>
            <a:off x="152400" y="152400"/>
            <a:ext cx="3088532" cy="4838700"/>
          </a:xfrm>
          <a:prstGeom prst="rect">
            <a:avLst/>
          </a:prstGeom>
          <a:noFill/>
          <a:ln>
            <a:noFill/>
          </a:ln>
        </p:spPr>
      </p:pic>
      <p:pic>
        <p:nvPicPr>
          <p:cNvPr id="177" name="Google Shape;177;p17"/>
          <p:cNvPicPr preferRelativeResize="0"/>
          <p:nvPr/>
        </p:nvPicPr>
        <p:blipFill rotWithShape="1">
          <a:blip r:embed="rId4">
            <a:alphaModFix/>
          </a:blip>
          <a:srcRect/>
          <a:stretch/>
        </p:blipFill>
        <p:spPr>
          <a:xfrm>
            <a:off x="3545732" y="795075"/>
            <a:ext cx="5598268" cy="355334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460950" y="2065350"/>
            <a:ext cx="8222100" cy="1012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200"/>
              <a:buNone/>
            </a:pPr>
            <a:r>
              <a:rPr lang="en"/>
              <a:t>Thank you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2"/>
          <p:cNvPicPr preferRelativeResize="0"/>
          <p:nvPr/>
        </p:nvPicPr>
        <p:blipFill rotWithShape="1">
          <a:blip r:embed="rId3">
            <a:alphaModFix/>
          </a:blip>
          <a:srcRect l="7783"/>
          <a:stretch/>
        </p:blipFill>
        <p:spPr>
          <a:xfrm>
            <a:off x="150" y="0"/>
            <a:ext cx="9144000" cy="5143500"/>
          </a:xfrm>
          <a:prstGeom prst="rect">
            <a:avLst/>
          </a:prstGeom>
          <a:noFill/>
          <a:ln>
            <a:noFill/>
          </a:ln>
        </p:spPr>
      </p:pic>
      <p:sp>
        <p:nvSpPr>
          <p:cNvPr id="75" name="Google Shape;75;p2"/>
          <p:cNvSpPr txBox="1">
            <a:spLocks noGrp="1"/>
          </p:cNvSpPr>
          <p:nvPr>
            <p:ph type="title"/>
          </p:nvPr>
        </p:nvSpPr>
        <p:spPr>
          <a:xfrm>
            <a:off x="490250" y="488250"/>
            <a:ext cx="6227100" cy="4090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6000"/>
              <a:buNone/>
            </a:pPr>
            <a:r>
              <a:rPr lang="en" sz="4800" b="1"/>
              <a:t>Project Name : </a:t>
            </a:r>
            <a:r>
              <a:rPr lang="en" sz="4800"/>
              <a:t>Traffic Management </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3"/>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200"/>
              <a:buNone/>
            </a:pPr>
            <a:r>
              <a:rPr lang="en"/>
              <a:t>Objective </a:t>
            </a:r>
            <a:endParaRPr/>
          </a:p>
        </p:txBody>
      </p:sp>
      <p:graphicFrame>
        <p:nvGraphicFramePr>
          <p:cNvPr id="81" name="Google Shape;81;p3"/>
          <p:cNvGraphicFramePr/>
          <p:nvPr/>
        </p:nvGraphicFramePr>
        <p:xfrm>
          <a:off x="5071481" y="4552231"/>
          <a:ext cx="3000000" cy="3000000"/>
        </p:xfrm>
        <a:graphic>
          <a:graphicData uri="http://schemas.openxmlformats.org/drawingml/2006/table">
            <a:tbl>
              <a:tblPr>
                <a:noFill/>
                <a:tableStyleId>{46787499-4FE1-49CF-BFA5-F7E385413E56}</a:tableStyleId>
              </a:tblPr>
              <a:tblGrid>
                <a:gridCol w="821450">
                  <a:extLst>
                    <a:ext uri="{9D8B030D-6E8A-4147-A177-3AD203B41FA5}">
                      <a16:colId xmlns:a16="http://schemas.microsoft.com/office/drawing/2014/main" val="20000"/>
                    </a:ext>
                  </a:extLst>
                </a:gridCol>
                <a:gridCol w="821450">
                  <a:extLst>
                    <a:ext uri="{9D8B030D-6E8A-4147-A177-3AD203B41FA5}">
                      <a16:colId xmlns:a16="http://schemas.microsoft.com/office/drawing/2014/main" val="20001"/>
                    </a:ext>
                  </a:extLst>
                </a:gridCol>
                <a:gridCol w="821450">
                  <a:extLst>
                    <a:ext uri="{9D8B030D-6E8A-4147-A177-3AD203B41FA5}">
                      <a16:colId xmlns:a16="http://schemas.microsoft.com/office/drawing/2014/main" val="20002"/>
                    </a:ext>
                  </a:extLst>
                </a:gridCol>
                <a:gridCol w="821450">
                  <a:extLst>
                    <a:ext uri="{9D8B030D-6E8A-4147-A177-3AD203B41FA5}">
                      <a16:colId xmlns:a16="http://schemas.microsoft.com/office/drawing/2014/main" val="20003"/>
                    </a:ext>
                  </a:extLst>
                </a:gridCol>
              </a:tblGrid>
              <a:tr h="241650">
                <a:tc>
                  <a:txBody>
                    <a:bodyPr/>
                    <a:lstStyle/>
                    <a:p>
                      <a:pPr marL="0" marR="0" lvl="0" indent="0" algn="l" rtl="0">
                        <a:lnSpc>
                          <a:spcPct val="115000"/>
                        </a:lnSpc>
                        <a:spcBef>
                          <a:spcPts val="0"/>
                        </a:spcBef>
                        <a:spcAft>
                          <a:spcPts val="0"/>
                        </a:spcAft>
                        <a:buClr>
                          <a:srgbClr val="000000"/>
                        </a:buClr>
                        <a:buSzPts val="1400"/>
                        <a:buFont typeface="Arial"/>
                        <a:buNone/>
                      </a:pPr>
                      <a:r>
                        <a:rPr lang="en" sz="1400" b="1" u="none" strike="noStrike" cap="none">
                          <a:solidFill>
                            <a:schemeClr val="lt2"/>
                          </a:solidFill>
                          <a:latin typeface="Roboto"/>
                          <a:ea typeface="Roboto"/>
                          <a:cs typeface="Roboto"/>
                          <a:sym typeface="Roboto"/>
                        </a:rPr>
                        <a:t>20XX</a:t>
                      </a:r>
                      <a:endParaRPr sz="1400" b="1" u="none" strike="noStrike" cap="none">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400"/>
                        <a:buFont typeface="Arial"/>
                        <a:buNone/>
                      </a:pPr>
                      <a:r>
                        <a:rPr lang="en" sz="1400" b="1" u="none" strike="noStrike" cap="none">
                          <a:solidFill>
                            <a:schemeClr val="lt2"/>
                          </a:solidFill>
                          <a:latin typeface="Roboto"/>
                          <a:ea typeface="Roboto"/>
                          <a:cs typeface="Roboto"/>
                          <a:sym typeface="Roboto"/>
                        </a:rPr>
                        <a:t>20XX</a:t>
                      </a:r>
                      <a:endParaRPr sz="1400" b="1" u="none" strike="noStrike" cap="none">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400"/>
                        <a:buFont typeface="Arial"/>
                        <a:buNone/>
                      </a:pPr>
                      <a:r>
                        <a:rPr lang="en" sz="1400" b="1" u="none" strike="noStrike" cap="none">
                          <a:solidFill>
                            <a:schemeClr val="lt2"/>
                          </a:solidFill>
                          <a:latin typeface="Roboto"/>
                          <a:ea typeface="Roboto"/>
                          <a:cs typeface="Roboto"/>
                          <a:sym typeface="Roboto"/>
                        </a:rPr>
                        <a:t>20XX</a:t>
                      </a:r>
                      <a:endParaRPr sz="1400" b="1" u="none" strike="noStrike" cap="none">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400"/>
                        <a:buFont typeface="Arial"/>
                        <a:buNone/>
                      </a:pPr>
                      <a:r>
                        <a:rPr lang="en" sz="1400" b="1" u="none" strike="noStrike" cap="none">
                          <a:solidFill>
                            <a:schemeClr val="lt2"/>
                          </a:solidFill>
                          <a:latin typeface="Roboto"/>
                          <a:ea typeface="Roboto"/>
                          <a:cs typeface="Roboto"/>
                          <a:sym typeface="Roboto"/>
                        </a:rPr>
                        <a:t>20XX</a:t>
                      </a:r>
                      <a:endParaRPr sz="1400" b="1" u="none" strike="noStrike" cap="none">
                        <a:solidFill>
                          <a:schemeClr val="lt2"/>
                        </a:solidFill>
                        <a:latin typeface="Roboto"/>
                        <a:ea typeface="Roboto"/>
                        <a:cs typeface="Roboto"/>
                        <a:sym typeface="Robo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82" name="Google Shape;82;p3"/>
          <p:cNvSpPr/>
          <p:nvPr/>
        </p:nvSpPr>
        <p:spPr>
          <a:xfrm>
            <a:off x="5154825" y="3536048"/>
            <a:ext cx="722400" cy="990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3"/>
          <p:cNvSpPr/>
          <p:nvPr/>
        </p:nvSpPr>
        <p:spPr>
          <a:xfrm>
            <a:off x="5975583" y="3069166"/>
            <a:ext cx="722400" cy="14574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3"/>
          <p:cNvSpPr/>
          <p:nvPr/>
        </p:nvSpPr>
        <p:spPr>
          <a:xfrm>
            <a:off x="6796341" y="1919075"/>
            <a:ext cx="722400" cy="26076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3"/>
          <p:cNvSpPr/>
          <p:nvPr/>
        </p:nvSpPr>
        <p:spPr>
          <a:xfrm>
            <a:off x="7617100" y="2163901"/>
            <a:ext cx="722400" cy="23631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86" name="Google Shape;86;p3"/>
          <p:cNvCxnSpPr/>
          <p:nvPr/>
        </p:nvCxnSpPr>
        <p:spPr>
          <a:xfrm rot="10800000">
            <a:off x="509400" y="4552050"/>
            <a:ext cx="8147100" cy="0"/>
          </a:xfrm>
          <a:prstGeom prst="straightConnector1">
            <a:avLst/>
          </a:prstGeom>
          <a:noFill/>
          <a:ln w="19050" cap="flat" cmpd="sng">
            <a:solidFill>
              <a:schemeClr val="dk1"/>
            </a:solidFill>
            <a:prstDash val="dot"/>
            <a:round/>
            <a:headEnd type="none" w="sm" len="sm"/>
            <a:tailEnd type="none" w="sm" len="sm"/>
          </a:ln>
        </p:spPr>
      </p:cxnSp>
      <p:pic>
        <p:nvPicPr>
          <p:cNvPr id="87" name="Google Shape;87;p3"/>
          <p:cNvPicPr preferRelativeResize="0"/>
          <p:nvPr/>
        </p:nvPicPr>
        <p:blipFill rotWithShape="1">
          <a:blip r:embed="rId3">
            <a:alphaModFix/>
          </a:blip>
          <a:srcRect t="-5017" r="-13083" b="45496"/>
          <a:stretch/>
        </p:blipFill>
        <p:spPr>
          <a:xfrm>
            <a:off x="520225" y="2041325"/>
            <a:ext cx="3715475" cy="23631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4" descr="Closeup from the side of a hand pushing a knob on an audio mixer"/>
          <p:cNvPicPr preferRelativeResize="0"/>
          <p:nvPr/>
        </p:nvPicPr>
        <p:blipFill rotWithShape="1">
          <a:blip r:embed="rId3">
            <a:alphaModFix/>
          </a:blip>
          <a:srcRect l="7506" r="42247" b="15419"/>
          <a:stretch/>
        </p:blipFill>
        <p:spPr>
          <a:xfrm>
            <a:off x="-9150" y="0"/>
            <a:ext cx="4594498" cy="5143501"/>
          </a:xfrm>
          <a:prstGeom prst="rect">
            <a:avLst/>
          </a:prstGeom>
          <a:noFill/>
          <a:ln>
            <a:noFill/>
          </a:ln>
        </p:spPr>
      </p:pic>
      <p:sp>
        <p:nvSpPr>
          <p:cNvPr id="93" name="Google Shape;93;p4"/>
          <p:cNvSpPr txBox="1">
            <a:spLocks noGrp="1"/>
          </p:cNvSpPr>
          <p:nvPr>
            <p:ph type="title"/>
          </p:nvPr>
        </p:nvSpPr>
        <p:spPr>
          <a:xfrm>
            <a:off x="265500" y="1830600"/>
            <a:ext cx="4045200" cy="14823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200"/>
              <a:buNone/>
            </a:pPr>
            <a:r>
              <a:rPr lang="en">
                <a:solidFill>
                  <a:schemeClr val="lt1"/>
                </a:solidFill>
              </a:rPr>
              <a:t>Key contents</a:t>
            </a:r>
            <a:endParaRPr>
              <a:solidFill>
                <a:schemeClr val="lt1"/>
              </a:solidFill>
            </a:endParaRPr>
          </a:p>
        </p:txBody>
      </p:sp>
      <p:pic>
        <p:nvPicPr>
          <p:cNvPr id="94" name="Google Shape;94;p4"/>
          <p:cNvPicPr preferRelativeResize="0"/>
          <p:nvPr/>
        </p:nvPicPr>
        <p:blipFill rotWithShape="1">
          <a:blip r:embed="rId4">
            <a:alphaModFix/>
          </a:blip>
          <a:srcRect/>
          <a:stretch/>
        </p:blipFill>
        <p:spPr>
          <a:xfrm>
            <a:off x="4737748" y="152400"/>
            <a:ext cx="4022939" cy="48387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460950" y="2065350"/>
            <a:ext cx="3687300" cy="1012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200"/>
              <a:buNone/>
            </a:pPr>
            <a:r>
              <a:rPr lang="en"/>
              <a:t>Role :</a:t>
            </a:r>
            <a:endParaRPr/>
          </a:p>
        </p:txBody>
      </p:sp>
      <p:sp>
        <p:nvSpPr>
          <p:cNvPr id="100" name="Google Shape;100;p5"/>
          <p:cNvSpPr txBox="1"/>
          <p:nvPr/>
        </p:nvSpPr>
        <p:spPr>
          <a:xfrm>
            <a:off x="4563150" y="572850"/>
            <a:ext cx="4119900" cy="39978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800"/>
              <a:buFont typeface="Arial"/>
              <a:buNone/>
            </a:pPr>
            <a:r>
              <a:rPr lang="en" sz="1800" b="1" i="1" u="none" strike="noStrike" cap="none">
                <a:solidFill>
                  <a:srgbClr val="FAFAFA"/>
                </a:solidFill>
                <a:latin typeface="Roboto"/>
                <a:ea typeface="Roboto"/>
                <a:cs typeface="Roboto"/>
                <a:sym typeface="Roboto"/>
              </a:rPr>
              <a:t>Show the audience you anticipated their questions. </a:t>
            </a:r>
            <a:endParaRPr sz="1800" b="1" i="1" u="none" strike="noStrike" cap="none">
              <a:solidFill>
                <a:srgbClr val="FAFAFA"/>
              </a:solidFill>
              <a:latin typeface="Roboto"/>
              <a:ea typeface="Roboto"/>
              <a:cs typeface="Roboto"/>
              <a:sym typeface="Roboto"/>
            </a:endParaRPr>
          </a:p>
          <a:p>
            <a:pPr marL="0" marR="0" lvl="0" indent="0" algn="l" rtl="0">
              <a:lnSpc>
                <a:spcPct val="115000"/>
              </a:lnSpc>
              <a:spcBef>
                <a:spcPts val="1000"/>
              </a:spcBef>
              <a:spcAft>
                <a:spcPts val="1000"/>
              </a:spcAft>
              <a:buClr>
                <a:srgbClr val="000000"/>
              </a:buClr>
              <a:buSzPts val="1600"/>
              <a:buFont typeface="Arial"/>
              <a:buNone/>
            </a:pPr>
            <a:r>
              <a:rPr lang="en" sz="1600" b="0" i="1" u="none" strike="noStrike" cap="none">
                <a:solidFill>
                  <a:srgbClr val="FAFAFA"/>
                </a:solidFill>
                <a:latin typeface="Roboto"/>
                <a:ea typeface="Roboto"/>
                <a:cs typeface="Roboto"/>
                <a:sym typeface="Roboto"/>
              </a:rPr>
              <a:t>Leave room for Q&amp;A, but use the Appendix as a way to show that you both thought about those questions and have solid answers with supporting information. Let the audience test their understanding of the problem and the solution you’ve outlined - questions give them a chance to talk themselves into your approach, and give you a chance to show mastery of the subject.</a:t>
            </a:r>
            <a:endParaRPr sz="1600" b="0" i="0" u="none" strike="noStrike" cap="none">
              <a:solidFill>
                <a:srgbClr val="737373"/>
              </a:solidFill>
              <a:latin typeface="Roboto"/>
              <a:ea typeface="Roboto"/>
              <a:cs typeface="Roboto"/>
              <a:sym typeface="Roboto"/>
            </a:endParaRPr>
          </a:p>
        </p:txBody>
      </p:sp>
      <p:pic>
        <p:nvPicPr>
          <p:cNvPr id="101" name="Google Shape;101;p5"/>
          <p:cNvPicPr preferRelativeResize="0"/>
          <p:nvPr/>
        </p:nvPicPr>
        <p:blipFill rotWithShape="1">
          <a:blip r:embed="rId3">
            <a:alphaModFix/>
          </a:blip>
          <a:srcRect/>
          <a:stretch/>
        </p:blipFill>
        <p:spPr>
          <a:xfrm>
            <a:off x="4148250" y="0"/>
            <a:ext cx="4572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6"/>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200"/>
              <a:buNone/>
            </a:pPr>
            <a:endParaRPr/>
          </a:p>
        </p:txBody>
      </p:sp>
      <p:sp>
        <p:nvSpPr>
          <p:cNvPr id="107" name="Google Shape;107;p6"/>
          <p:cNvSpPr txBox="1">
            <a:spLocks noGrp="1"/>
          </p:cNvSpPr>
          <p:nvPr>
            <p:ph type="subTitle" idx="1"/>
          </p:nvPr>
        </p:nvSpPr>
        <p:spPr>
          <a:xfrm>
            <a:off x="265500" y="2779467"/>
            <a:ext cx="4045200" cy="1235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endParaRPr/>
          </a:p>
        </p:txBody>
      </p:sp>
      <p:sp>
        <p:nvSpPr>
          <p:cNvPr id="108" name="Google Shape;108;p6"/>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SzPts val="1800"/>
              <a:buNone/>
            </a:pPr>
            <a:endParaRPr/>
          </a:p>
        </p:txBody>
      </p:sp>
      <p:pic>
        <p:nvPicPr>
          <p:cNvPr id="109" name="Google Shape;109;p6"/>
          <p:cNvPicPr preferRelativeResize="0"/>
          <p:nvPr/>
        </p:nvPicPr>
        <p:blipFill rotWithShape="1">
          <a:blip r:embed="rId3">
            <a:alphaModFix/>
          </a:blip>
          <a:srcRect/>
          <a:stretch/>
        </p:blipFill>
        <p:spPr>
          <a:xfrm>
            <a:off x="265499" y="0"/>
            <a:ext cx="4045199" cy="5143501"/>
          </a:xfrm>
          <a:prstGeom prst="rect">
            <a:avLst/>
          </a:prstGeom>
          <a:noFill/>
          <a:ln>
            <a:noFill/>
          </a:ln>
        </p:spPr>
      </p:pic>
      <p:pic>
        <p:nvPicPr>
          <p:cNvPr id="110" name="Google Shape;110;p6"/>
          <p:cNvPicPr preferRelativeResize="0"/>
          <p:nvPr/>
        </p:nvPicPr>
        <p:blipFill rotWithShape="1">
          <a:blip r:embed="rId4">
            <a:alphaModFix/>
          </a:blip>
          <a:srcRect/>
          <a:stretch/>
        </p:blipFill>
        <p:spPr>
          <a:xfrm>
            <a:off x="5075844" y="0"/>
            <a:ext cx="3564311" cy="51434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7"/>
          <p:cNvSpPr txBox="1">
            <a:spLocks noGrp="1"/>
          </p:cNvSpPr>
          <p:nvPr>
            <p:ph type="title"/>
          </p:nvPr>
        </p:nvSpPr>
        <p:spPr>
          <a:xfrm>
            <a:off x="4337500" y="514150"/>
            <a:ext cx="3753900" cy="9621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400"/>
              <a:buNone/>
            </a:pPr>
            <a:r>
              <a:rPr lang="en"/>
              <a:t>Consumer</a:t>
            </a:r>
            <a:endParaRPr/>
          </a:p>
        </p:txBody>
      </p:sp>
      <p:cxnSp>
        <p:nvCxnSpPr>
          <p:cNvPr id="116" name="Google Shape;116;p7"/>
          <p:cNvCxnSpPr>
            <a:stCxn id="115" idx="2"/>
            <a:endCxn id="117" idx="0"/>
          </p:cNvCxnSpPr>
          <p:nvPr/>
        </p:nvCxnSpPr>
        <p:spPr>
          <a:xfrm>
            <a:off x="6214450" y="1476250"/>
            <a:ext cx="0" cy="614400"/>
          </a:xfrm>
          <a:prstGeom prst="straightConnector1">
            <a:avLst/>
          </a:prstGeom>
          <a:noFill/>
          <a:ln w="9525" cap="flat" cmpd="sng">
            <a:solidFill>
              <a:schemeClr val="dk2"/>
            </a:solidFill>
            <a:prstDash val="solid"/>
            <a:round/>
            <a:headEnd type="none" w="sm" len="sm"/>
            <a:tailEnd type="none" w="sm" len="sm"/>
          </a:ln>
        </p:spPr>
      </p:cxnSp>
      <p:sp>
        <p:nvSpPr>
          <p:cNvPr id="117" name="Google Shape;117;p7"/>
          <p:cNvSpPr txBox="1">
            <a:spLocks noGrp="1"/>
          </p:cNvSpPr>
          <p:nvPr>
            <p:ph type="title"/>
          </p:nvPr>
        </p:nvSpPr>
        <p:spPr>
          <a:xfrm>
            <a:off x="4337500" y="2090676"/>
            <a:ext cx="3753900" cy="9621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400"/>
              <a:buNone/>
            </a:pPr>
            <a:r>
              <a:rPr lang="en"/>
              <a:t>Venue</a:t>
            </a:r>
            <a:endParaRPr/>
          </a:p>
        </p:txBody>
      </p:sp>
      <p:cxnSp>
        <p:nvCxnSpPr>
          <p:cNvPr id="118" name="Google Shape;118;p7"/>
          <p:cNvCxnSpPr>
            <a:stCxn id="117" idx="2"/>
            <a:endCxn id="119" idx="0"/>
          </p:cNvCxnSpPr>
          <p:nvPr/>
        </p:nvCxnSpPr>
        <p:spPr>
          <a:xfrm>
            <a:off x="6214450" y="3052776"/>
            <a:ext cx="0" cy="614400"/>
          </a:xfrm>
          <a:prstGeom prst="straightConnector1">
            <a:avLst/>
          </a:prstGeom>
          <a:noFill/>
          <a:ln w="9525" cap="flat" cmpd="sng">
            <a:solidFill>
              <a:schemeClr val="dk2"/>
            </a:solidFill>
            <a:prstDash val="solid"/>
            <a:round/>
            <a:headEnd type="none" w="sm" len="sm"/>
            <a:tailEnd type="none" w="sm" len="sm"/>
          </a:ln>
        </p:spPr>
      </p:cxnSp>
      <p:sp>
        <p:nvSpPr>
          <p:cNvPr id="119" name="Google Shape;119;p7"/>
          <p:cNvSpPr txBox="1">
            <a:spLocks noGrp="1"/>
          </p:cNvSpPr>
          <p:nvPr>
            <p:ph type="title"/>
          </p:nvPr>
        </p:nvSpPr>
        <p:spPr>
          <a:xfrm>
            <a:off x="4337501" y="3667157"/>
            <a:ext cx="3753900" cy="962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400"/>
              <a:buNone/>
            </a:pPr>
            <a:r>
              <a:rPr lang="en"/>
              <a:t>Artist</a:t>
            </a:r>
            <a:endParaRPr/>
          </a:p>
        </p:txBody>
      </p:sp>
      <p:pic>
        <p:nvPicPr>
          <p:cNvPr id="120" name="Google Shape;120;p7"/>
          <p:cNvPicPr preferRelativeResize="0"/>
          <p:nvPr/>
        </p:nvPicPr>
        <p:blipFill rotWithShape="1">
          <a:blip r:embed="rId3">
            <a:alphaModFix/>
          </a:blip>
          <a:srcRect/>
          <a:stretch/>
        </p:blipFill>
        <p:spPr>
          <a:xfrm>
            <a:off x="3787635" y="0"/>
            <a:ext cx="4853630"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Google Shape;125;p8"/>
          <p:cNvPicPr preferRelativeResize="0"/>
          <p:nvPr/>
        </p:nvPicPr>
        <p:blipFill rotWithShape="1">
          <a:blip r:embed="rId3">
            <a:alphaModFix/>
          </a:blip>
          <a:srcRect b="9477"/>
          <a:stretch/>
        </p:blipFill>
        <p:spPr>
          <a:xfrm>
            <a:off x="0" y="0"/>
            <a:ext cx="9144001" cy="5143500"/>
          </a:xfrm>
          <a:prstGeom prst="rect">
            <a:avLst/>
          </a:prstGeom>
          <a:noFill/>
          <a:ln>
            <a:noFill/>
          </a:ln>
        </p:spPr>
      </p:pic>
      <p:sp>
        <p:nvSpPr>
          <p:cNvPr id="126" name="Google Shape;126;p8"/>
          <p:cNvSpPr txBox="1">
            <a:spLocks noGrp="1"/>
          </p:cNvSpPr>
          <p:nvPr>
            <p:ph type="title"/>
          </p:nvPr>
        </p:nvSpPr>
        <p:spPr>
          <a:xfrm>
            <a:off x="490250" y="488250"/>
            <a:ext cx="6227100" cy="4090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6000"/>
              <a:buNone/>
            </a:pPr>
            <a:r>
              <a:rPr lang="en"/>
              <a:t>The technology:</a:t>
            </a:r>
            <a:endParaRPr/>
          </a:p>
          <a:p>
            <a:pPr marL="0" lvl="0" indent="0" algn="l" rtl="0">
              <a:lnSpc>
                <a:spcPct val="100000"/>
              </a:lnSpc>
              <a:spcBef>
                <a:spcPts val="0"/>
              </a:spcBef>
              <a:spcAft>
                <a:spcPts val="0"/>
              </a:spcAft>
              <a:buSzPts val="6000"/>
              <a:buNone/>
            </a:pPr>
            <a:r>
              <a:rPr lang="en"/>
              <a:t>GPS + RFID</a:t>
            </a:r>
            <a:endParaRPr/>
          </a:p>
        </p:txBody>
      </p:sp>
      <p:pic>
        <p:nvPicPr>
          <p:cNvPr id="127" name="Google Shape;127;p8"/>
          <p:cNvPicPr preferRelativeResize="0"/>
          <p:nvPr/>
        </p:nvPicPr>
        <p:blipFill rotWithShape="1">
          <a:blip r:embed="rId4">
            <a:alphaModFix/>
          </a:blip>
          <a:srcRect/>
          <a:stretch/>
        </p:blipFill>
        <p:spPr>
          <a:xfrm>
            <a:off x="174800" y="76200"/>
            <a:ext cx="6858000" cy="4991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32" name="Google Shape;132;p9" descr="Overhead shot of young people sitting on a boardwalk"/>
          <p:cNvPicPr preferRelativeResize="0"/>
          <p:nvPr/>
        </p:nvPicPr>
        <p:blipFill rotWithShape="1">
          <a:blip r:embed="rId3">
            <a:alphaModFix/>
          </a:blip>
          <a:srcRect t="8630" r="1253" b="8063"/>
          <a:stretch/>
        </p:blipFill>
        <p:spPr>
          <a:xfrm>
            <a:off x="-30675" y="0"/>
            <a:ext cx="9174677" cy="5143502"/>
          </a:xfrm>
          <a:prstGeom prst="rect">
            <a:avLst/>
          </a:prstGeom>
          <a:noFill/>
          <a:ln>
            <a:noFill/>
          </a:ln>
        </p:spPr>
      </p:pic>
      <p:pic>
        <p:nvPicPr>
          <p:cNvPr id="133" name="Google Shape;133;p9"/>
          <p:cNvPicPr preferRelativeResize="0"/>
          <p:nvPr/>
        </p:nvPicPr>
        <p:blipFill rotWithShape="1">
          <a:blip r:embed="rId4">
            <a:alphaModFix/>
          </a:blip>
          <a:srcRect/>
          <a:stretch/>
        </p:blipFill>
        <p:spPr>
          <a:xfrm>
            <a:off x="1501254" y="0"/>
            <a:ext cx="6141492" cy="5143500"/>
          </a:xfrm>
          <a:prstGeom prst="rect">
            <a:avLst/>
          </a:prstGeom>
          <a:noFill/>
          <a:ln>
            <a:noFill/>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18</Slides>
  <Notes>18</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Material</vt:lpstr>
      <vt:lpstr>B.Atchayalakshmi</vt:lpstr>
      <vt:lpstr>Project Name : Traffic Management </vt:lpstr>
      <vt:lpstr>Objective </vt:lpstr>
      <vt:lpstr>Key contents</vt:lpstr>
      <vt:lpstr>Role :</vt:lpstr>
      <vt:lpstr>PowerPoint Presentation</vt:lpstr>
      <vt:lpstr>Consumer</vt:lpstr>
      <vt:lpstr>The technology: GPS + RFID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B.Atchayalakshmi</dc:title>
  <cp:lastModifiedBy>atchayalakshmi6@gmail.com</cp:lastModifiedBy>
  <cp:revision>1</cp:revision>
  <dcterms:modified xsi:type="dcterms:W3CDTF">2023-10-18T09:48:54Z</dcterms:modified>
</cp:coreProperties>
</file>